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539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31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42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63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651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29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31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9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4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635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18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7464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7E97-F373-412B-8A0A-A739BF6DF21C}" type="datetimeFigureOut">
              <a:rPr lang="fr-FR" smtClean="0"/>
              <a:t>11/05/2022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A8B27-1E31-4F05-A8F2-CD69B5FB195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039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arcautomobile@yvelines.fr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97388" y="2988862"/>
            <a:ext cx="28714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 smtClean="0"/>
              <a:t>Date du déplacement professionnel :</a:t>
            </a:r>
            <a:endParaRPr lang="fr-FR" sz="1400" dirty="0"/>
          </a:p>
        </p:txBody>
      </p:sp>
      <p:sp>
        <p:nvSpPr>
          <p:cNvPr id="5" name="ZoneTexte 4"/>
          <p:cNvSpPr txBox="1"/>
          <p:nvPr/>
        </p:nvSpPr>
        <p:spPr>
          <a:xfrm>
            <a:off x="1080508" y="1348739"/>
            <a:ext cx="2437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Demandeur (nom </a:t>
            </a:r>
            <a:r>
              <a:rPr lang="fr-FR" sz="1400" dirty="0"/>
              <a:t>et prénom</a:t>
            </a:r>
            <a:r>
              <a:rPr lang="fr-FR" sz="1400" dirty="0" smtClean="0"/>
              <a:t>) :</a:t>
            </a:r>
            <a:endParaRPr lang="fr-FR" sz="1400" dirty="0"/>
          </a:p>
        </p:txBody>
      </p:sp>
      <p:sp>
        <p:nvSpPr>
          <p:cNvPr id="6" name="ZoneTexte 5"/>
          <p:cNvSpPr txBox="1"/>
          <p:nvPr/>
        </p:nvSpPr>
        <p:spPr>
          <a:xfrm>
            <a:off x="7063652" y="2916642"/>
            <a:ext cx="14727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 smtClean="0"/>
              <a:t>Heure de départ :</a:t>
            </a:r>
            <a:endParaRPr lang="fr-FR" sz="1400" dirty="0"/>
          </a:p>
        </p:txBody>
      </p:sp>
      <p:sp>
        <p:nvSpPr>
          <p:cNvPr id="8" name="ZoneTexte 7"/>
          <p:cNvSpPr txBox="1"/>
          <p:nvPr/>
        </p:nvSpPr>
        <p:spPr>
          <a:xfrm>
            <a:off x="3595356" y="3856427"/>
            <a:ext cx="15175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/>
              <a:t>Adresse de départ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10182" y="5196611"/>
            <a:ext cx="21777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Problème rencontré lors de</a:t>
            </a:r>
          </a:p>
          <a:p>
            <a:pPr algn="r"/>
            <a:r>
              <a:rPr lang="fr-FR" sz="1400" dirty="0" smtClean="0"/>
              <a:t>la réservation de véhicule :</a:t>
            </a:r>
            <a:endParaRPr lang="fr-FR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397173" y="119592"/>
            <a:ext cx="6396366" cy="4001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2000" b="1" dirty="0" smtClean="0"/>
              <a:t>Justificatif </a:t>
            </a:r>
            <a:r>
              <a:rPr lang="fr-FR" sz="2000" b="1" dirty="0" err="1" smtClean="0"/>
              <a:t>Notilus</a:t>
            </a:r>
            <a:r>
              <a:rPr lang="fr-FR" sz="2000" b="1" dirty="0" smtClean="0"/>
              <a:t> : indisponibilité d’un véhicule de service</a:t>
            </a:r>
            <a:endParaRPr lang="fr-FR" sz="2000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1080508" y="6260168"/>
            <a:ext cx="26143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accent1"/>
                </a:solidFill>
              </a:rPr>
              <a:t>Emplacement réservé à la DMG </a:t>
            </a:r>
            <a:endParaRPr lang="fr-FR" sz="1400" b="1" dirty="0">
              <a:solidFill>
                <a:schemeClr val="accent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397173" y="630497"/>
            <a:ext cx="6611938" cy="30777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1400" i="1" dirty="0" smtClean="0"/>
              <a:t>Justificatif à envoyer à </a:t>
            </a:r>
            <a:r>
              <a:rPr lang="fr-FR" sz="1400" i="1" u="sng" dirty="0" smtClean="0">
                <a:hlinkClick r:id="rId2"/>
              </a:rPr>
              <a:t>parcautomobile@yvelines.fr</a:t>
            </a:r>
            <a:r>
              <a:rPr lang="fr-FR" sz="1400" i="1" dirty="0" smtClean="0"/>
              <a:t> (en mettant votre manager en copie)</a:t>
            </a:r>
            <a:endParaRPr lang="fr-FR" sz="1400" i="1" dirty="0"/>
          </a:p>
        </p:txBody>
      </p:sp>
      <p:sp>
        <p:nvSpPr>
          <p:cNvPr id="15" name="Rectangle 14"/>
          <p:cNvSpPr/>
          <p:nvPr/>
        </p:nvSpPr>
        <p:spPr>
          <a:xfrm>
            <a:off x="3595356" y="6018935"/>
            <a:ext cx="2446867" cy="7346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/>
              <a:t>J</a:t>
            </a:r>
            <a:r>
              <a:rPr lang="fr-FR" sz="1400" b="1" dirty="0" smtClean="0"/>
              <a:t>ustificatif validé /</a:t>
            </a:r>
          </a:p>
          <a:p>
            <a:pPr algn="ctr"/>
            <a:r>
              <a:rPr lang="fr-FR" sz="1400" b="1" dirty="0" smtClean="0"/>
              <a:t>non validé</a:t>
            </a:r>
            <a:endParaRPr lang="fr-FR" sz="1400" b="1" dirty="0"/>
          </a:p>
        </p:txBody>
      </p:sp>
      <p:sp>
        <p:nvSpPr>
          <p:cNvPr id="16" name="Rectangle 15"/>
          <p:cNvSpPr/>
          <p:nvPr/>
        </p:nvSpPr>
        <p:spPr>
          <a:xfrm>
            <a:off x="3595356" y="2958085"/>
            <a:ext cx="287162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17" name="Rectangle 16"/>
          <p:cNvSpPr/>
          <p:nvPr/>
        </p:nvSpPr>
        <p:spPr>
          <a:xfrm>
            <a:off x="3595357" y="1317962"/>
            <a:ext cx="7387187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dirty="0"/>
          </a:p>
        </p:txBody>
      </p:sp>
      <p:sp>
        <p:nvSpPr>
          <p:cNvPr id="19" name="Rectangle 18"/>
          <p:cNvSpPr/>
          <p:nvPr/>
        </p:nvSpPr>
        <p:spPr>
          <a:xfrm>
            <a:off x="8536364" y="2881794"/>
            <a:ext cx="194643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23" name="Rectangle 22"/>
          <p:cNvSpPr/>
          <p:nvPr/>
        </p:nvSpPr>
        <p:spPr>
          <a:xfrm>
            <a:off x="3595356" y="5153183"/>
            <a:ext cx="7387188" cy="6113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dirty="0"/>
          </a:p>
        </p:txBody>
      </p:sp>
      <p:sp>
        <p:nvSpPr>
          <p:cNvPr id="24" name="Rectangle 23"/>
          <p:cNvSpPr/>
          <p:nvPr/>
        </p:nvSpPr>
        <p:spPr>
          <a:xfrm>
            <a:off x="3595358" y="1748854"/>
            <a:ext cx="738718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dirty="0"/>
          </a:p>
        </p:txBody>
      </p:sp>
      <p:sp>
        <p:nvSpPr>
          <p:cNvPr id="25" name="ZoneTexte 24"/>
          <p:cNvSpPr txBox="1"/>
          <p:nvPr/>
        </p:nvSpPr>
        <p:spPr>
          <a:xfrm>
            <a:off x="1429003" y="2195671"/>
            <a:ext cx="20942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Direction et/ou </a:t>
            </a:r>
            <a:r>
              <a:rPr lang="fr-FR" sz="1400" dirty="0"/>
              <a:t>s</a:t>
            </a:r>
            <a:r>
              <a:rPr lang="fr-FR" sz="1400" dirty="0" smtClean="0"/>
              <a:t>tructure :</a:t>
            </a:r>
            <a:endParaRPr lang="fr-FR" sz="1400" dirty="0"/>
          </a:p>
        </p:txBody>
      </p:sp>
      <p:sp>
        <p:nvSpPr>
          <p:cNvPr id="26" name="Rectangle 25"/>
          <p:cNvSpPr/>
          <p:nvPr/>
        </p:nvSpPr>
        <p:spPr>
          <a:xfrm>
            <a:off x="3595356" y="2195671"/>
            <a:ext cx="738718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dirty="0"/>
          </a:p>
        </p:txBody>
      </p:sp>
      <p:sp>
        <p:nvSpPr>
          <p:cNvPr id="27" name="ZoneTexte 26"/>
          <p:cNvSpPr txBox="1"/>
          <p:nvPr/>
        </p:nvSpPr>
        <p:spPr>
          <a:xfrm>
            <a:off x="1300359" y="1737483"/>
            <a:ext cx="2217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Manager (nom et prénom) :</a:t>
            </a:r>
            <a:endParaRPr lang="fr-FR" sz="1400" dirty="0"/>
          </a:p>
        </p:txBody>
      </p:sp>
      <p:sp>
        <p:nvSpPr>
          <p:cNvPr id="28" name="ZoneTexte 27"/>
          <p:cNvSpPr txBox="1"/>
          <p:nvPr/>
        </p:nvSpPr>
        <p:spPr>
          <a:xfrm>
            <a:off x="6485320" y="6142839"/>
            <a:ext cx="4497223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1400" i="1" dirty="0" smtClean="0"/>
              <a:t>Une fois validé, insérez le justificatif dans</a:t>
            </a:r>
          </a:p>
          <a:p>
            <a:pPr algn="ctr"/>
            <a:r>
              <a:rPr lang="fr-FR" sz="1400" i="1" dirty="0" smtClean="0"/>
              <a:t>la ligne de dépense « IK » de votre note de frais.</a:t>
            </a:r>
            <a:endParaRPr lang="fr-FR" sz="1400" i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8519404" y="101619"/>
            <a:ext cx="3672596" cy="27699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sz="1200" i="1" dirty="0" smtClean="0"/>
              <a:t>Tous les champs doivent être obligatoirement remplis.</a:t>
            </a:r>
            <a:endParaRPr lang="fr-FR" sz="1200" i="1" dirty="0"/>
          </a:p>
        </p:txBody>
      </p:sp>
      <p:sp>
        <p:nvSpPr>
          <p:cNvPr id="30" name="ZoneTexte 29"/>
          <p:cNvSpPr txBox="1"/>
          <p:nvPr/>
        </p:nvSpPr>
        <p:spPr>
          <a:xfrm>
            <a:off x="7075804" y="3348024"/>
            <a:ext cx="14436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400" dirty="0" smtClean="0"/>
              <a:t>Heure de retour :</a:t>
            </a:r>
            <a:endParaRPr lang="fr-FR" sz="1400" dirty="0"/>
          </a:p>
        </p:txBody>
      </p:sp>
      <p:sp>
        <p:nvSpPr>
          <p:cNvPr id="31" name="Rectangle 30"/>
          <p:cNvSpPr/>
          <p:nvPr/>
        </p:nvSpPr>
        <p:spPr>
          <a:xfrm>
            <a:off x="8536364" y="3329029"/>
            <a:ext cx="1946431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400"/>
          </a:p>
        </p:txBody>
      </p:sp>
      <p:sp>
        <p:nvSpPr>
          <p:cNvPr id="32" name="Rectangle 31"/>
          <p:cNvSpPr/>
          <p:nvPr/>
        </p:nvSpPr>
        <p:spPr>
          <a:xfrm>
            <a:off x="7455243" y="4170032"/>
            <a:ext cx="3527301" cy="6632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dirty="0"/>
          </a:p>
        </p:txBody>
      </p:sp>
      <p:sp>
        <p:nvSpPr>
          <p:cNvPr id="33" name="ZoneTexte 32"/>
          <p:cNvSpPr txBox="1"/>
          <p:nvPr/>
        </p:nvSpPr>
        <p:spPr>
          <a:xfrm>
            <a:off x="7455243" y="3856428"/>
            <a:ext cx="14434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/>
              <a:t>Adresse d’arrivée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595356" y="4170032"/>
            <a:ext cx="3527301" cy="6632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8298614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97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Conseil Général des Yvelines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CHERAUD Anais</dc:creator>
  <cp:lastModifiedBy>DUQUESNOY Sophie</cp:lastModifiedBy>
  <cp:revision>27</cp:revision>
  <dcterms:created xsi:type="dcterms:W3CDTF">2022-02-10T16:18:05Z</dcterms:created>
  <dcterms:modified xsi:type="dcterms:W3CDTF">2022-05-11T08:50:50Z</dcterms:modified>
</cp:coreProperties>
</file>